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4" r:id="rId4"/>
    <p:sldId id="265" r:id="rId5"/>
    <p:sldId id="267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3697-CBFA-151E-4BF2-01D8D0252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75184-5480-DB44-EDCD-74F11BED7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E1FCB-EF78-AE35-C112-7CA71F9C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E2E8F-1A80-44F9-B3F8-2E9C0F9C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8DBF3-0257-D421-FF21-D840DCA5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02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727F-D122-C06A-A7C3-55BBA032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C9A8C-4C14-A29D-F221-F44D0DBE5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F178-7D1F-49DB-B72C-2DDE4BA7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FC28-E786-E3F4-8AE1-56569D38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0959A-4D08-4D59-C3D4-FBFF4D25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97CE67-7D37-44DC-83B4-EE85833E5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428B8-FDAD-F8C0-903E-3CEB6E447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4B94-407A-193C-CAE1-87F9CDF4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5F3AF-5587-0831-0C48-74A94F87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81AD6-7B73-85AD-7FCC-BA003BF6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6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9FD2-A33B-55B6-0668-C7B4EE52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D8455-C80D-4D28-B123-A1DB862B7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779B0-EB33-5AA7-B07B-CC080F6D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7E3C6-6F07-CEED-163F-685C4AA03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5C2BC-6454-2C76-6124-4BD0EC5B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0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7067-4F64-A29D-D059-1B9D2B74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EFB9D-11F2-17A6-AD2D-C606BE1C8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4B71B-D419-1D64-BE6D-8F94829B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F250F-1D9F-4037-3B65-5E6B427D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42788-5FF9-FC4F-3DBA-74D349B1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13B4-6101-5614-E117-7CDE5B3C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56362-655E-575A-F66C-0B2E91B23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5D5FB-B100-DFC9-1660-A56D2D295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E9D7B-CE95-9A46-AF65-2C28F12D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E1A02-6952-2B06-B69E-C429CA54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C5E60-0695-7D69-80B1-EFD2CD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0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04F6-57F3-44E3-8812-3C08336E2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0B153-56DC-99E2-9A14-4717F309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0D346-A73C-8730-1516-0A6C32622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EFB48-3790-FC3E-D2B9-E49EFA3DB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2EC415-4CE2-091E-2998-B900AA55E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78C71-CD95-1C43-14DB-3887C0F9B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93CFC-1F98-1B2C-2EF9-A3E7B097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40B27E-728F-60A8-454F-557CEA08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A4BE-DFB6-7B61-2D6A-17F0AB23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99463B-88DB-0396-DC3B-39D0E60E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1B11C-3A11-D118-C5A1-94763E46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1751A-5CDF-841F-0A52-31B0A6C0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15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414FA-AC14-0F55-1D34-FDAB6F693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31A1C-382C-3FD5-9444-CE4F95E7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712CF-5C85-547F-38BA-EFD6CC24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2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50DE-7C59-517A-F036-EB4AECFD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AB5A-5229-D252-1A7F-A999662CC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37100-75FB-2A44-1EEF-9B1162869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E5608-D23C-D55D-883C-BAAFD69A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CDC1D-F167-2923-3DB5-666E8FF1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56030-CBAD-AA24-7992-7C88EDD4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5517-0966-C040-BAB6-15A9FEA0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92BF15-636F-AB22-B58B-0BF38EACB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6395B-66F2-3AD0-2508-FF153F2C0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36745-319C-868E-86A2-B265A6B93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FAB76-BB35-8C4F-3D27-8271C460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E787D-6F45-BBB3-8860-7DB56800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9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6F68C-7BCF-8A46-D96E-7733F2F4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F912D-C1D3-51C0-0177-216CBCA5F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9DD63-61AA-75A1-48E1-534FAA213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4129A-2CF0-4464-BA3A-05FB48AC35D3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4F566-46C9-B83F-71D4-2F2EA26A2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E621-2D97-82CC-997E-E044292B2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E1DA6D1-D2C5-1537-EA7E-38F439E1A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6B145-A687-B644-7B9C-DCA64BCC4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6" y="2220686"/>
            <a:ext cx="9393969" cy="192961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10000" dirty="0" err="1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boredPosts</a:t>
            </a:r>
            <a:endParaRPr lang="en-US" sz="10000" dirty="0">
              <a:solidFill>
                <a:schemeClr val="bg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C140-9952-2572-16F7-B46403101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885" y="4150299"/>
            <a:ext cx="8708571" cy="44994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spcBef>
                <a:spcPts val="4200"/>
              </a:spcBef>
            </a:pPr>
            <a:r>
              <a:rPr lang="en-US" dirty="0">
                <a:solidFill>
                  <a:schemeClr val="bg1"/>
                </a:solidFill>
              </a:rPr>
              <a:t>The best content sharing platform all around the </a:t>
            </a:r>
            <a:r>
              <a:rPr lang="en-US" b="1" dirty="0">
                <a:solidFill>
                  <a:schemeClr val="bg1"/>
                </a:solidFill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410398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ructure in the water">
            <a:extLst>
              <a:ext uri="{FF2B5EF4-FFF2-40B4-BE49-F238E27FC236}">
                <a16:creationId xmlns:a16="http://schemas.microsoft.com/office/drawing/2014/main" id="{F093E5F8-89C0-7C72-50B6-49A64031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01" y="-1857830"/>
            <a:ext cx="15494807" cy="8715829"/>
          </a:xfrm>
          <a:prstGeom prst="rect">
            <a:avLst/>
          </a:prstGeom>
        </p:spPr>
      </p:pic>
      <p:pic>
        <p:nvPicPr>
          <p:cNvPr id="5" name="Picture 4" descr="A white letter y on a black background&#10;&#10;Description automatically generated">
            <a:extLst>
              <a:ext uri="{FF2B5EF4-FFF2-40B4-BE49-F238E27FC236}">
                <a16:creationId xmlns:a16="http://schemas.microsoft.com/office/drawing/2014/main" id="{FBFA5E33-B698-874D-19E7-651FBC1E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86" y="306720"/>
            <a:ext cx="1130194" cy="11301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E95ED4E-E76D-DE9F-F285-24EE3067D559}"/>
              </a:ext>
            </a:extLst>
          </p:cNvPr>
          <p:cNvSpPr txBox="1">
            <a:spLocks/>
          </p:cNvSpPr>
          <p:nvPr/>
        </p:nvSpPr>
        <p:spPr>
          <a:xfrm>
            <a:off x="-2864757" y="-4778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>
                <a:latin typeface="Aharoni" panose="020F0502020204030204" pitchFamily="2" charset="-79"/>
                <a:cs typeface="Aharoni" panose="020F0502020204030204" pitchFamily="2" charset="-79"/>
              </a:rPr>
              <a:t>Asp: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1941B1B-9C93-8844-9C7E-1AB11832CDFC}"/>
              </a:ext>
            </a:extLst>
          </p:cNvPr>
          <p:cNvSpPr txBox="1">
            <a:spLocks/>
          </p:cNvSpPr>
          <p:nvPr/>
        </p:nvSpPr>
        <p:spPr>
          <a:xfrm>
            <a:off x="-588735" y="1081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Forgó</a:t>
            </a: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Balázs</a:t>
            </a:r>
            <a:endParaRPr lang="en-US" sz="48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56607-9645-5BE8-DCF7-51B1AD296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433" y="1789074"/>
            <a:ext cx="5927950" cy="501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FFD6E0-DDA1-1D2B-88BD-832270005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08" y="2993250"/>
            <a:ext cx="233362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972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ructure in the water">
            <a:extLst>
              <a:ext uri="{FF2B5EF4-FFF2-40B4-BE49-F238E27FC236}">
                <a16:creationId xmlns:a16="http://schemas.microsoft.com/office/drawing/2014/main" id="{F093E5F8-89C0-7C72-50B6-49A64031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7829"/>
            <a:ext cx="15494807" cy="8715829"/>
          </a:xfrm>
          <a:prstGeom prst="rect">
            <a:avLst/>
          </a:prstGeom>
        </p:spPr>
      </p:pic>
      <p:pic>
        <p:nvPicPr>
          <p:cNvPr id="5" name="Picture 4" descr="A white letter y on a black background&#10;&#10;Description automatically generated">
            <a:extLst>
              <a:ext uri="{FF2B5EF4-FFF2-40B4-BE49-F238E27FC236}">
                <a16:creationId xmlns:a16="http://schemas.microsoft.com/office/drawing/2014/main" id="{FBFA5E33-B698-874D-19E7-651FBC1E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86" y="306720"/>
            <a:ext cx="1130194" cy="11301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E95ED4E-E76D-DE9F-F285-24EE3067D559}"/>
              </a:ext>
            </a:extLst>
          </p:cNvPr>
          <p:cNvSpPr txBox="1">
            <a:spLocks/>
          </p:cNvSpPr>
          <p:nvPr/>
        </p:nvSpPr>
        <p:spPr>
          <a:xfrm>
            <a:off x="-1690964" y="-46551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 err="1">
                <a:latin typeface="Aharoni" panose="020F0502020204030204" pitchFamily="2" charset="-79"/>
                <a:cs typeface="Aharoni" panose="020F0502020204030204" pitchFamily="2" charset="-79"/>
              </a:rPr>
              <a:t>FrontEnd</a:t>
            </a:r>
            <a:r>
              <a:rPr lang="en-US" sz="10000" dirty="0">
                <a:latin typeface="Aharoni" panose="020F0502020204030204" pitchFamily="2" charset="-79"/>
                <a:cs typeface="Aharoni" panose="020F0502020204030204" pitchFamily="2" charset="-79"/>
              </a:rPr>
              <a:t>: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1941B1B-9C93-8844-9C7E-1AB11832CDFC}"/>
              </a:ext>
            </a:extLst>
          </p:cNvPr>
          <p:cNvSpPr txBox="1">
            <a:spLocks/>
          </p:cNvSpPr>
          <p:nvPr/>
        </p:nvSpPr>
        <p:spPr>
          <a:xfrm>
            <a:off x="2329922" y="90884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Ruszó</a:t>
            </a: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Richárd</a:t>
            </a:r>
            <a:endParaRPr lang="en-US" sz="48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1F06D9-D2E7-4C83-69ED-DD9F9F6DF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439" y="2930238"/>
            <a:ext cx="7162800" cy="401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50C56C7-01A5-CCE9-3489-8D55B726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036" y="2888441"/>
            <a:ext cx="3087443" cy="401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37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ructure in the water">
            <a:extLst>
              <a:ext uri="{FF2B5EF4-FFF2-40B4-BE49-F238E27FC236}">
                <a16:creationId xmlns:a16="http://schemas.microsoft.com/office/drawing/2014/main" id="{F093E5F8-89C0-7C72-50B6-49A64031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7829"/>
            <a:ext cx="15494807" cy="87158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E95ED4E-E76D-DE9F-F285-24EE3067D559}"/>
              </a:ext>
            </a:extLst>
          </p:cNvPr>
          <p:cNvSpPr txBox="1">
            <a:spLocks/>
          </p:cNvSpPr>
          <p:nvPr/>
        </p:nvSpPr>
        <p:spPr>
          <a:xfrm>
            <a:off x="0" y="532833"/>
            <a:ext cx="59055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500" dirty="0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pPr algn="l"/>
            <a:br>
              <a:rPr lang="en-US" sz="7500" dirty="0">
                <a:latin typeface="Aharoni" panose="020F0502020204030204" pitchFamily="2" charset="-79"/>
                <a:cs typeface="Aharoni" panose="020F0502020204030204" pitchFamily="2" charset="-79"/>
              </a:rPr>
            </a:br>
            <a:r>
              <a:rPr lang="en-US" sz="7500" dirty="0">
                <a:latin typeface="Aharoni" panose="020F0502020204030204" pitchFamily="2" charset="-79"/>
                <a:cs typeface="Aharoni" panose="020F0502020204030204" pitchFamily="2" charset="-79"/>
              </a:rPr>
              <a:t>Design &amp; Database</a:t>
            </a:r>
            <a:r>
              <a:rPr lang="en-US" sz="10000" dirty="0">
                <a:latin typeface="Aharoni" panose="020F0502020204030204" pitchFamily="2" charset="-79"/>
                <a:cs typeface="Aharoni" panose="020F0502020204030204" pitchFamily="2" charset="-79"/>
              </a:rPr>
              <a:t>: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1941B1B-9C93-8844-9C7E-1AB11832CDFC}"/>
              </a:ext>
            </a:extLst>
          </p:cNvPr>
          <p:cNvSpPr txBox="1">
            <a:spLocks/>
          </p:cNvSpPr>
          <p:nvPr/>
        </p:nvSpPr>
        <p:spPr>
          <a:xfrm>
            <a:off x="190502" y="238595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Szegedi</a:t>
            </a: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 Bence Cs.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F858CC-DB78-15F1-183C-1A6EBBC8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" y="3693829"/>
            <a:ext cx="51339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A28A952-2507-8F0A-B806-6BB988F02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405">
            <a:off x="7470420" y="5203235"/>
            <a:ext cx="3870991" cy="21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letter y on a black background&#10;&#10;Description automatically generated">
            <a:extLst>
              <a:ext uri="{FF2B5EF4-FFF2-40B4-BE49-F238E27FC236}">
                <a16:creationId xmlns:a16="http://schemas.microsoft.com/office/drawing/2014/main" id="{FBFA5E33-B698-874D-19E7-651FBC1EA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4" y="3410410"/>
            <a:ext cx="2020859" cy="2020859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5C1ED94-B540-F0E2-F7DB-FC26C8FC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7446">
            <a:off x="8368313" y="690952"/>
            <a:ext cx="4145691" cy="233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742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E1DA6D1-D2C5-1537-EA7E-38F439E1A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6B145-A687-B644-7B9C-DCA64BCC4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6" y="2220686"/>
            <a:ext cx="9393969" cy="192961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10000" dirty="0" err="1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boredPosts</a:t>
            </a:r>
            <a:endParaRPr lang="en-US" sz="10000" dirty="0">
              <a:solidFill>
                <a:schemeClr val="bg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C140-9952-2572-16F7-B46403101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935" y="4150299"/>
            <a:ext cx="9393969" cy="44994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spcBef>
                <a:spcPts val="4200"/>
              </a:spcBef>
            </a:pPr>
            <a:r>
              <a:rPr lang="en-US" dirty="0">
                <a:solidFill>
                  <a:schemeClr val="bg1"/>
                </a:solidFill>
              </a:rPr>
              <a:t>Still, the best The best content sharing platform all around the web</a:t>
            </a:r>
          </a:p>
          <a:p>
            <a:pPr>
              <a:spcBef>
                <a:spcPts val="42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8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ifting a large rock&#10;&#10;Description automatically generated">
            <a:extLst>
              <a:ext uri="{FF2B5EF4-FFF2-40B4-BE49-F238E27FC236}">
                <a16:creationId xmlns:a16="http://schemas.microsoft.com/office/drawing/2014/main" id="{E11FE1BA-5758-7F3E-7F73-49416BEE2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489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D6D2831-074D-BC58-02D8-71D0A4BD2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37426">
            <a:off x="1891384" y="1242647"/>
            <a:ext cx="5822399" cy="119608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boreDom</a:t>
            </a:r>
            <a:endParaRPr lang="en-US" dirty="0">
              <a:solidFill>
                <a:schemeClr val="bg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8937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42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Aharoni</vt:lpstr>
      <vt:lpstr>Aldhabi</vt:lpstr>
      <vt:lpstr>Arial</vt:lpstr>
      <vt:lpstr>Calibri</vt:lpstr>
      <vt:lpstr>Calibri Light</vt:lpstr>
      <vt:lpstr>Office Theme</vt:lpstr>
      <vt:lpstr>boredPosts</vt:lpstr>
      <vt:lpstr>PowerPoint Presentation</vt:lpstr>
      <vt:lpstr>PowerPoint Presentation</vt:lpstr>
      <vt:lpstr>PowerPoint Presentation</vt:lpstr>
      <vt:lpstr>boredPosts</vt:lpstr>
      <vt:lpstr>boreDom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boredPosts</dc:title>
  <dc:creator>Ricsi Ruszo</dc:creator>
  <cp:lastModifiedBy>Ricsi Ruszo</cp:lastModifiedBy>
  <cp:revision>5</cp:revision>
  <dcterms:created xsi:type="dcterms:W3CDTF">2024-01-08T02:14:59Z</dcterms:created>
  <dcterms:modified xsi:type="dcterms:W3CDTF">2024-01-08T02:42:43Z</dcterms:modified>
</cp:coreProperties>
</file>